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9507200" cy="5238750"/>
  <p:notesSz cx="6858000" cy="9144000"/>
  <p:embeddedFontLst>
    <p:embeddedFont>
      <p:font typeface="Calibri" panose="020F0502020204030204" pitchFamily="34" charset="0"/>
      <p:regular r:id="rId4"/>
      <p:bold r:id="rId4"/>
      <p:italic r:id="rId4"/>
      <p:boldItalic r:id="rId4"/>
    </p:embeddedFon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4"/>
      <p:bold r:id="rId4"/>
      <p:italic r:id="rId4"/>
      <p:boldItalic r:id="rId4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6144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hRFcrCHyf6fD1M5oj0dkf6f5/G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82"/>
    <a:srgbClr val="0A66C2"/>
    <a:srgbClr val="FDFAF5"/>
    <a:srgbClr val="38434F"/>
    <a:srgbClr val="915907"/>
    <a:srgbClr val="FADFD8"/>
    <a:srgbClr val="566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/>
    <p:restoredTop sz="94694"/>
  </p:normalViewPr>
  <p:slideViewPr>
    <p:cSldViewPr snapToGrid="0">
      <p:cViewPr varScale="1">
        <p:scale>
          <a:sx n="85" d="100"/>
          <a:sy n="85" d="100"/>
        </p:scale>
        <p:origin x="224" y="1392"/>
      </p:cViewPr>
      <p:guideLst>
        <p:guide orient="horz" pos="1650"/>
        <p:guide pos="6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8" Type="http://schemas.openxmlformats.org/officeDocument/2006/relationships/viewProps" Target="viewProps.xml"/><Relationship Id="rId4" Type="http://schemas.openxmlformats.org/officeDocument/2006/relationships/font" Target="NUL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-2954916" y="685800"/>
            <a:ext cx="1276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316163" y="1143000"/>
            <a:ext cx="11490326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12481205" y="0"/>
            <a:ext cx="7026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2800"/>
              </a:spcBef>
              <a:spcAft>
                <a:spcPts val="280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8074575" y="4749572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195072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1269" y="0"/>
            <a:ext cx="195045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123297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2696139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4159307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562247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70856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8548804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100119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114751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1293830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144014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15864635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1734370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9680850" y="-8968610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9680850" y="-867756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9680850" y="-838652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9680850" y="-8095484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9680850" y="-780444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9680850" y="-751339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9680850" y="-722235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9680850" y="-693131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9680850" y="-6640273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9680850" y="-634923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9680850" y="-605818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9680850" y="-5767147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9680850" y="-547610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9680850" y="-518506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1212075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18282362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664960" y="453266"/>
            <a:ext cx="181773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4635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Char char="•"/>
              <a:defRPr/>
            </a:lvl1pPr>
            <a:lvl2pPr marL="914400" lvl="1" indent="-431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/>
            </a:lvl2pPr>
            <a:lvl3pPr marL="1371600" lvl="2" indent="-3937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/>
            </a:lvl3pPr>
            <a:lvl4pPr marL="1828800" lvl="3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4pPr>
            <a:lvl5pPr marL="2286000" lvl="4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5pPr>
            <a:lvl6pPr marL="2743200" lvl="5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6pPr>
            <a:lvl7pPr marL="3200400" lvl="6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7pPr>
            <a:lvl8pPr marL="3657600" lvl="7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8pPr>
            <a:lvl9pPr marL="4114800" lvl="8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9791701" y="0"/>
            <a:ext cx="971550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8074929" y="1033780"/>
            <a:ext cx="97428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3127" y="897065"/>
            <a:ext cx="5847119" cy="3394843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8307542" y="1140452"/>
            <a:ext cx="92967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4050" tIns="966450" rIns="604050" bIns="3017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10144544" y="265734"/>
            <a:ext cx="47385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753598" y="92449"/>
            <a:ext cx="54772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10292190" y="314904"/>
            <a:ext cx="44097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691300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10031428" y="-583379"/>
            <a:ext cx="64506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506987" y="-815085"/>
            <a:ext cx="7456450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10238503" y="-514001"/>
            <a:ext cx="60027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3624275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10119882" y="181610"/>
            <a:ext cx="481191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10276517" y="454025"/>
            <a:ext cx="4462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389300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9753600" y="-943862"/>
            <a:ext cx="7033481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9977656" y="-556427"/>
            <a:ext cx="65223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2839025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1741154" y="896678"/>
            <a:ext cx="72153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1123044" y="1614102"/>
            <a:ext cx="171027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0175" rIns="0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200"/>
              <a:buNone/>
              <a:defRPr sz="9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2596" y="-6388"/>
            <a:ext cx="9334913" cy="525086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676676" y="1828063"/>
            <a:ext cx="71469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7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9129058" y="1831729"/>
            <a:ext cx="89100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None/>
              <a:defRPr sz="26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6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3358" y="4731652"/>
            <a:ext cx="212200" cy="21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17647910" y="4691365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1111153" y="-2689330"/>
            <a:ext cx="17321610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1111153" y="-918854"/>
            <a:ext cx="17325542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1341120" y="278915"/>
            <a:ext cx="168249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341120" y="1394575"/>
            <a:ext cx="168249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marR="0" lvl="0" indent="-4635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1341120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6461760" y="4855546"/>
            <a:ext cx="65838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13776963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6144">
          <p15:clr>
            <a:srgbClr val="F26B43"/>
          </p15:clr>
        </p15:guide>
        <p15:guide id="3" pos="768">
          <p15:clr>
            <a:srgbClr val="F26B43"/>
          </p15:clr>
        </p15:guide>
        <p15:guide id="4" pos="11482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7968">
          <p15:clr>
            <a:srgbClr val="A4A3A4"/>
          </p15:clr>
        </p15:guide>
        <p15:guide id="8" pos="8141">
          <p15:clr>
            <a:srgbClr val="A4A3A4"/>
          </p15:clr>
        </p15:guide>
        <p15:guide id="9" pos="7814">
          <p15:clr>
            <a:srgbClr val="A4A3A4"/>
          </p15:clr>
        </p15:guide>
        <p15:guide id="10" pos="4128">
          <p15:clr>
            <a:srgbClr val="A4A3A4"/>
          </p15:clr>
        </p15:guide>
        <p15:guide id="11" pos="4282">
          <p15:clr>
            <a:srgbClr val="A4A3A4"/>
          </p15:clr>
        </p15:guide>
        <p15:guide id="12" pos="4454">
          <p15:clr>
            <a:srgbClr val="A4A3A4"/>
          </p15:clr>
        </p15:guide>
        <p15:guide id="13" pos="6298">
          <p15:clr>
            <a:srgbClr val="A4A3A4"/>
          </p15:clr>
        </p15:guide>
        <p15:guide id="14" pos="5990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EA850D95-3998-C948-8F83-747892E3A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8" y="0"/>
            <a:ext cx="19481304" cy="52387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88628A-4B12-7B4E-9EF6-0EFDBE3DC574}"/>
              </a:ext>
            </a:extLst>
          </p:cNvPr>
          <p:cNvSpPr/>
          <p:nvPr/>
        </p:nvSpPr>
        <p:spPr>
          <a:xfrm>
            <a:off x="5655387" y="4062334"/>
            <a:ext cx="2784077" cy="80946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Place Logo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BD2B9-B46D-A842-B3D0-64AA12B46B42}"/>
              </a:ext>
            </a:extLst>
          </p:cNvPr>
          <p:cNvSpPr txBox="1"/>
          <p:nvPr/>
        </p:nvSpPr>
        <p:spPr>
          <a:xfrm>
            <a:off x="476527" y="1435494"/>
            <a:ext cx="1115584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Congratulations!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Light</vt:lpstr>
      <vt:lpstr>Calibri</vt:lpstr>
      <vt:lpstr>Arial</vt:lpstr>
      <vt:lpstr>Source Sans Pro ExtraLight</vt:lpstr>
      <vt:lpstr>Century Gothic</vt:lpstr>
      <vt:lpstr>Community Semibold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Philip Slattery</cp:lastModifiedBy>
  <cp:revision>17</cp:revision>
  <dcterms:modified xsi:type="dcterms:W3CDTF">2020-11-18T15:31:01Z</dcterms:modified>
</cp:coreProperties>
</file>