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5"/>
    <p:restoredTop sz="94643"/>
  </p:normalViewPr>
  <p:slideViewPr>
    <p:cSldViewPr snapToGrid="0">
      <p:cViewPr varScale="1">
        <p:scale>
          <a:sx n="52" d="100"/>
          <a:sy n="52" d="100"/>
        </p:scale>
        <p:origin x="1032" y="216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0" y="-2328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093641"/>
              </p:ext>
            </p:extLst>
          </p:nvPr>
        </p:nvGraphicFramePr>
        <p:xfrm>
          <a:off x="499252" y="2275991"/>
          <a:ext cx="23388669" cy="1051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2324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3890644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3905701">
                  <a:extLst>
                    <a:ext uri="{9D8B030D-6E8A-4147-A177-3AD203B41FA5}">
                      <a16:colId xmlns:a16="http://schemas.microsoft.com/office/drawing/2014/main" val="1399600064"/>
                    </a:ext>
                  </a:extLst>
                </a:gridCol>
              </a:tblGrid>
              <a:tr h="1081168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Responsable del programa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Gestiona el lanzamiento del programa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Representante interno de LinkedIn </a:t>
                      </a:r>
                      <a:r>
                        <a:rPr lang="es-ES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Learning</a:t>
                      </a:r>
                      <a:endParaRPr lang="es-ES" sz="2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Coordina los objetivos de LinkedIn </a:t>
                      </a:r>
                      <a:r>
                        <a:rPr lang="es-ES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Learning</a:t>
                      </a: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 con las prioridades/necesidades de la empresa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Colabora con LinkedIn </a:t>
                      </a:r>
                      <a:r>
                        <a:rPr lang="es-ES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Learning</a:t>
                      </a: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 y el equipo de comunicaciones internas para informar a los usuarios y promover la adopción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Supervisa las solicitudes de asistencia técnica de los usuarios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Patrocinador ejecutivo</a:t>
                      </a:r>
                      <a:br>
                        <a:rPr lang="en-US" sz="3000" b="0" dirty="0">
                          <a:solidFill>
                            <a:schemeClr val="bg2"/>
                          </a:solidFill>
                          <a:latin typeface="Community"/>
                        </a:rPr>
                      </a:br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(consejero delegado, director legal, director de RR. HH.)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Apoya los objetivos estratégicos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Ayuda a resolver obstáculos internos y problemas de recursos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Responsable de contenido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Crea colecciones e itinerarios de aprendizaje para toda la empresa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Colabora con los socios de formación y desarrollo de los distintos departamentos para crear itinerarios acordes a sus necesidades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Socio de formación y desarrollo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Identifica las necesidades formativas concretas de su departamento y colabora con los responsables del programa y de contenido para definir estrategias</a:t>
                      </a:r>
                      <a:br>
                        <a:rPr lang="en-U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</a:br>
                      <a:endParaRPr lang="en-US" sz="2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Integra LinkedIn </a:t>
                      </a:r>
                      <a:r>
                        <a:rPr lang="es-ES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Learning</a:t>
                      </a: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 en el programa formativo y los planes de su departamento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Informa a los usuarios y promueve la adopción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Responsable por función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Experto interno en sus equipos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Selecciona contenido para su equipo a modo de subadministrador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Incorpora la formación en la evaluación de rendimiento y el asesoramiento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1081168">
                <a:tc>
                  <a:txBody>
                    <a:bodyPr/>
                    <a:lstStyle/>
                    <a:p>
                      <a:pPr algn="l" rtl="0"/>
                      <a:r>
                        <a:rPr lang="es-ES" sz="3000" b="0" dirty="0">
                          <a:solidFill>
                            <a:schemeClr val="bg2"/>
                          </a:solidFill>
                          <a:latin typeface="Community"/>
                        </a:rPr>
                        <a:t>Expertos/personas influyentes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>
                        <a:solidFill>
                          <a:schemeClr val="accent6">
                            <a:lumMod val="75000"/>
                          </a:schemeClr>
                        </a:solidFill>
                        <a:latin typeface="Community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Promociona LinkedIn </a:t>
                      </a:r>
                      <a:r>
                        <a:rPr lang="es-ES" sz="2400" b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Learning</a:t>
                      </a: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 en canales internos para inspirar y motivar a los demás   </a:t>
                      </a:r>
                    </a:p>
                    <a:p>
                      <a:pPr marL="457200" lvl="0" indent="-457200" algn="l" rtl="0">
                        <a:buFont typeface="Arial"/>
                        <a:buChar char="•"/>
                      </a:pPr>
                      <a:r>
                        <a:rPr lang="es-ES" sz="2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munity"/>
                        </a:rPr>
                        <a:t>Comparte colecciones, itinerarios y cursos, además de su experiencia con la plataforma </a:t>
                      </a: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056398" y="1553760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es-ES" sz="3200" dirty="0">
                <a:solidFill>
                  <a:schemeClr val="bg2"/>
                </a:solidFill>
                <a:latin typeface="Community Light"/>
                <a:ea typeface="Source Sans Pro Semibold"/>
              </a:rPr>
              <a:t>Nombre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10386957" y="1646658"/>
            <a:ext cx="3996307" cy="49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c15="http://schemas.microsoft.com/office/drawing/2012/chart" xmlns:c="http://schemas.openxmlformats.org/drawingml/2006/chart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c15="http://schemas.microsoft.com/office/drawing/2012/chart" xmlns:c="http://schemas.openxmlformats.org/drawingml/2006/chart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es-ES" sz="3200" dirty="0">
                <a:solidFill>
                  <a:schemeClr val="bg2"/>
                </a:solidFill>
                <a:latin typeface="Community Light"/>
                <a:ea typeface="Source Sans Pro Semibold"/>
              </a:rPr>
              <a:t>Responsabilidades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52" y="13019811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99254" y="435463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es-ES" sz="6100">
                <a:solidFill>
                  <a:srgbClr val="2D65BC"/>
                </a:solidFill>
                <a:latin typeface="Community Light"/>
              </a:rPr>
              <a:t>Identifica a las personas que llevarán a buen puerto tu lanzamiento</a:t>
            </a:r>
          </a:p>
        </p:txBody>
      </p:sp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236</Words>
  <Application>Microsoft Macintosh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Elena De Vicente Orcajo</cp:lastModifiedBy>
  <cp:revision>46</cp:revision>
  <cp:lastPrinted>2019-03-04T21:05:23Z</cp:lastPrinted>
  <dcterms:created xsi:type="dcterms:W3CDTF">2018-10-18T20:47:17Z</dcterms:created>
  <dcterms:modified xsi:type="dcterms:W3CDTF">2021-08-25T15:31:42Z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