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7" r:id="rId4"/>
  </p:sldMasterIdLst>
  <p:notesMasterIdLst>
    <p:notesMasterId r:id="rId6"/>
  </p:notesMasterIdLst>
  <p:sldIdLst>
    <p:sldId id="3365" r:id="rId5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here" id="{610E6674-8A77-764F-A5F1-1EF8FCDB8BF5}">
          <p14:sldIdLst>
            <p14:sldId id="33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1" userDrawn="1">
          <p15:clr>
            <a:srgbClr val="A4A3A4"/>
          </p15:clr>
        </p15:guide>
        <p15:guide id="3" orient="horz" pos="8129" userDrawn="1">
          <p15:clr>
            <a:srgbClr val="A4A3A4"/>
          </p15:clr>
        </p15:guide>
        <p15:guide id="4" pos="1197" userDrawn="1">
          <p15:clr>
            <a:srgbClr val="A4A3A4"/>
          </p15:clr>
        </p15:guide>
        <p15:guide id="5" orient="horz" pos="73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2"/>
    <p:restoredTop sz="94637"/>
  </p:normalViewPr>
  <p:slideViewPr>
    <p:cSldViewPr snapToGrid="0">
      <p:cViewPr varScale="1">
        <p:scale>
          <a:sx n="50" d="100"/>
          <a:sy n="50" d="100"/>
        </p:scale>
        <p:origin x="200" y="216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C528159-1B8D-AA4E-B029-EAC82009EB07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9640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862C563E-1C76-004E-9470-67C8287E2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328822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7" name="Picture Placeholder 18">
            <a:extLst>
              <a:ext uri="{FF2B5EF4-FFF2-40B4-BE49-F238E27FC236}">
                <a16:creationId xmlns:a16="http://schemas.microsoft.com/office/drawing/2014/main" id="{A5960CF8-68A7-1A47-80D4-9C4D054534D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9493579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EB65A1DF-08ED-D346-BC56-E1B62FE089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042542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21413E0E-2BEC-CE49-AB43-1E5800A3460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42542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4651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505565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Smaller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603537" y="0"/>
            <a:ext cx="878363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32634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153106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Smaller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84078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437445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605FF5-BAD4-C64B-985B-205C7CF950E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33800" y="1499236"/>
            <a:ext cx="9140953" cy="10607484"/>
          </a:xfrm>
          <a:custGeom>
            <a:avLst/>
            <a:gdLst>
              <a:gd name="connsiteX0" fmla="*/ 3837210 w 9140953"/>
              <a:gd name="connsiteY0" fmla="*/ 0 h 10607484"/>
              <a:gd name="connsiteX1" fmla="*/ 9140953 w 9140953"/>
              <a:gd name="connsiteY1" fmla="*/ 5303742 h 10607484"/>
              <a:gd name="connsiteX2" fmla="*/ 3837210 w 9140953"/>
              <a:gd name="connsiteY2" fmla="*/ 10607484 h 10607484"/>
              <a:gd name="connsiteX3" fmla="*/ 86898 w 9140953"/>
              <a:gd name="connsiteY3" fmla="*/ 9054054 h 10607484"/>
              <a:gd name="connsiteX4" fmla="*/ 0 w 9140953"/>
              <a:gd name="connsiteY4" fmla="*/ 8962910 h 10607484"/>
              <a:gd name="connsiteX5" fmla="*/ 0 w 9140953"/>
              <a:gd name="connsiteY5" fmla="*/ 1644574 h 10607484"/>
              <a:gd name="connsiteX6" fmla="*/ 86898 w 9140953"/>
              <a:gd name="connsiteY6" fmla="*/ 1553430 h 10607484"/>
              <a:gd name="connsiteX7" fmla="*/ 3837210 w 9140953"/>
              <a:gd name="connsiteY7" fmla="*/ 0 h 106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0953" h="10607484">
                <a:moveTo>
                  <a:pt x="3837210" y="0"/>
                </a:moveTo>
                <a:cubicBezTo>
                  <a:pt x="6766386" y="0"/>
                  <a:pt x="9140953" y="2374566"/>
                  <a:pt x="9140953" y="5303742"/>
                </a:cubicBezTo>
                <a:cubicBezTo>
                  <a:pt x="9140953" y="8232918"/>
                  <a:pt x="6766386" y="10607484"/>
                  <a:pt x="3837210" y="10607484"/>
                </a:cubicBezTo>
                <a:cubicBezTo>
                  <a:pt x="2372622" y="10607484"/>
                  <a:pt x="1046687" y="10013842"/>
                  <a:pt x="86898" y="9054054"/>
                </a:cubicBezTo>
                <a:lnTo>
                  <a:pt x="0" y="8962910"/>
                </a:lnTo>
                <a:lnTo>
                  <a:pt x="0" y="1644574"/>
                </a:lnTo>
                <a:lnTo>
                  <a:pt x="86898" y="1553430"/>
                </a:lnTo>
                <a:cubicBezTo>
                  <a:pt x="1046687" y="593642"/>
                  <a:pt x="2372622" y="0"/>
                  <a:pt x="383721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781936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22814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loat Rectang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12C0A422-248B-0648-8780-CE7B5F7D1B5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40042" y="2286000"/>
            <a:ext cx="12199772" cy="912018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61571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eft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25AEF35D-29CF-2341-84C8-5C5E81F7404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73213" y="1024001"/>
            <a:ext cx="8485187" cy="1272857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37248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up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E50541B-E931-2347-8CA8-B4382B6B44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93088" y="829340"/>
            <a:ext cx="7974012" cy="1203605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CF307B90-2CCC-0B4B-8B74-AA385B2900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480465" y="841248"/>
            <a:ext cx="7927975" cy="38036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EA979289-3F52-3843-9E05-2C81886F45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501730" y="4933950"/>
            <a:ext cx="7906710" cy="793144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84749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9651175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8">
            <a:extLst>
              <a:ext uri="{FF2B5EF4-FFF2-40B4-BE49-F238E27FC236}">
                <a16:creationId xmlns:a16="http://schemas.microsoft.com/office/drawing/2014/main" id="{C193D7FC-8C11-1E49-AD09-18E4C0EA666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345675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87A7C792-369D-FD4D-BD55-BC333F49A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92B0F-4F86-4240-8788-08AF975426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8">
            <a:extLst>
              <a:ext uri="{FF2B5EF4-FFF2-40B4-BE49-F238E27FC236}">
                <a16:creationId xmlns:a16="http://schemas.microsoft.com/office/drawing/2014/main" id="{3D5A4D7F-B3BC-B24C-B2CB-FC649447839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665282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8">
            <a:extLst>
              <a:ext uri="{FF2B5EF4-FFF2-40B4-BE49-F238E27FC236}">
                <a16:creationId xmlns:a16="http://schemas.microsoft.com/office/drawing/2014/main" id="{610B7D29-2AAF-7040-8858-979110BF09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976073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43975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F9C1A4-6D74-5640-A765-AC446DBBC0C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71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768373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Squa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9C410EEE-CD20-E74B-B73A-6D7901CC10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87070" y="818709"/>
            <a:ext cx="3763925" cy="3767328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 b="0" i="0">
                <a:latin typeface="LKN Sans Light" panose="02000303040000020003" pitchFamily="2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9">
            <a:extLst>
              <a:ext uri="{FF2B5EF4-FFF2-40B4-BE49-F238E27FC236}">
                <a16:creationId xmlns:a16="http://schemas.microsoft.com/office/drawing/2014/main" id="{F1AD9C98-DCA8-C84A-B720-3F181FF740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332463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6" name="Picture Placeholder 19">
            <a:extLst>
              <a:ext uri="{FF2B5EF4-FFF2-40B4-BE49-F238E27FC236}">
                <a16:creationId xmlns:a16="http://schemas.microsoft.com/office/drawing/2014/main" id="{568040CF-1E94-6842-9194-713C2B4BDA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477856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B9045221-2AA6-E44B-84EE-F3D3E0324D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623250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8" name="Picture Placeholder 19">
            <a:extLst>
              <a:ext uri="{FF2B5EF4-FFF2-40B4-BE49-F238E27FC236}">
                <a16:creationId xmlns:a16="http://schemas.microsoft.com/office/drawing/2014/main" id="{5CD8E3D7-A3EC-7B42-8FFA-3C4BF37734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0833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9" name="Picture Placeholder 19">
            <a:extLst>
              <a:ext uri="{FF2B5EF4-FFF2-40B4-BE49-F238E27FC236}">
                <a16:creationId xmlns:a16="http://schemas.microsoft.com/office/drawing/2014/main" id="{9077D294-559B-EE48-B80E-3C207D36CE0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353728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0" name="Picture Placeholder 19">
            <a:extLst>
              <a:ext uri="{FF2B5EF4-FFF2-40B4-BE49-F238E27FC236}">
                <a16:creationId xmlns:a16="http://schemas.microsoft.com/office/drawing/2014/main" id="{7CFB663F-34ED-C64A-A8CE-0B95B2C20E0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499121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1" name="Picture Placeholder 19">
            <a:extLst>
              <a:ext uri="{FF2B5EF4-FFF2-40B4-BE49-F238E27FC236}">
                <a16:creationId xmlns:a16="http://schemas.microsoft.com/office/drawing/2014/main" id="{B9B0DB19-6146-9845-9A6E-3E42B76CB1D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64451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2" name="Picture Placeholder 19">
            <a:extLst>
              <a:ext uri="{FF2B5EF4-FFF2-40B4-BE49-F238E27FC236}">
                <a16:creationId xmlns:a16="http://schemas.microsoft.com/office/drawing/2014/main" id="{9D778AF7-79A7-6346-8335-4035E51FB8C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20833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3" name="Picture Placeholder 19">
            <a:extLst>
              <a:ext uri="{FF2B5EF4-FFF2-40B4-BE49-F238E27FC236}">
                <a16:creationId xmlns:a16="http://schemas.microsoft.com/office/drawing/2014/main" id="{0A9DA65B-9544-AE45-9166-7D9FC65DE06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2353728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4" name="Picture Placeholder 19">
            <a:extLst>
              <a:ext uri="{FF2B5EF4-FFF2-40B4-BE49-F238E27FC236}">
                <a16:creationId xmlns:a16="http://schemas.microsoft.com/office/drawing/2014/main" id="{FC0E6548-EB08-4142-8A9B-27A5F75362A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6499121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5" name="Picture Placeholder 19">
            <a:extLst>
              <a:ext uri="{FF2B5EF4-FFF2-40B4-BE49-F238E27FC236}">
                <a16:creationId xmlns:a16="http://schemas.microsoft.com/office/drawing/2014/main" id="{685AF2B8-3BFC-8547-8261-EE94C759F9F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064451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5881070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1814E18F-DEAD-3440-89FF-ED77D4973F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8238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8184F7FF-79C2-8E43-A182-46AD7E6BA6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138187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4" name="Picture Placeholder 18">
            <a:extLst>
              <a:ext uri="{FF2B5EF4-FFF2-40B4-BE49-F238E27FC236}">
                <a16:creationId xmlns:a16="http://schemas.microsoft.com/office/drawing/2014/main" id="{3E1BD2F4-8C87-3B4B-8A7E-5586669982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49399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B3556D9A-278E-3349-9F00-450772CE18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849796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Picture Placeholder 18">
            <a:extLst>
              <a:ext uri="{FF2B5EF4-FFF2-40B4-BE49-F238E27FC236}">
                <a16:creationId xmlns:a16="http://schemas.microsoft.com/office/drawing/2014/main" id="{AE4D50C5-8010-B641-B54C-AF2A8B059E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8238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2" name="Picture Placeholder 18">
            <a:extLst>
              <a:ext uri="{FF2B5EF4-FFF2-40B4-BE49-F238E27FC236}">
                <a16:creationId xmlns:a16="http://schemas.microsoft.com/office/drawing/2014/main" id="{29414DEF-3FA1-6E41-BD50-FDE8681962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3138187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3" name="Picture Placeholder 18">
            <a:extLst>
              <a:ext uri="{FF2B5EF4-FFF2-40B4-BE49-F238E27FC236}">
                <a16:creationId xmlns:a16="http://schemas.microsoft.com/office/drawing/2014/main" id="{49CD13AE-1240-3443-AA7F-31D381E7AB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49399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B3D4F6EC-C061-444C-B04A-2AC7640B365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849796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Picture Placeholder 18">
            <a:extLst>
              <a:ext uri="{FF2B5EF4-FFF2-40B4-BE49-F238E27FC236}">
                <a16:creationId xmlns:a16="http://schemas.microsoft.com/office/drawing/2014/main" id="{60683886-D1ED-2040-A0F6-A2D3F45B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78238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0" name="Picture Placeholder 18">
            <a:extLst>
              <a:ext uri="{FF2B5EF4-FFF2-40B4-BE49-F238E27FC236}">
                <a16:creationId xmlns:a16="http://schemas.microsoft.com/office/drawing/2014/main" id="{BA9ECCE1-D72E-9142-A6C8-8E44D2E481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138187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1" name="Picture Placeholder 18">
            <a:extLst>
              <a:ext uri="{FF2B5EF4-FFF2-40B4-BE49-F238E27FC236}">
                <a16:creationId xmlns:a16="http://schemas.microsoft.com/office/drawing/2014/main" id="{8698A784-4FA1-1E42-88CE-84F83EB0278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49399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2" name="Picture Placeholder 18">
            <a:extLst>
              <a:ext uri="{FF2B5EF4-FFF2-40B4-BE49-F238E27FC236}">
                <a16:creationId xmlns:a16="http://schemas.microsoft.com/office/drawing/2014/main" id="{B71F79FD-2BF6-6447-B86B-3DDB17D64BF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849796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9540576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Gr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3DF5BD-52A3-BD4C-A507-D95C6EAD8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5000"/>
          </a:blip>
          <a:stretch>
            <a:fillRect/>
          </a:stretch>
        </p:blipFill>
        <p:spPr>
          <a:xfrm>
            <a:off x="1587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F97EDB-6D64-4449-94E7-4BDB5EDFE7C8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E460BE-3453-D844-A023-CFBD922C5470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A28C4-1A3A-3E46-BA89-B2711A5E9C60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0D925-D952-014F-9A24-5F8DD6105946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98343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65D2565-98A1-FC47-95C2-90450CC4B9CA}"/>
              </a:ext>
            </a:extLst>
          </p:cNvPr>
          <p:cNvSpPr/>
          <p:nvPr userDrawn="1"/>
        </p:nvSpPr>
        <p:spPr>
          <a:xfrm>
            <a:off x="154141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6A491-1E6A-284D-84ED-F5FA3888DA73}"/>
              </a:ext>
            </a:extLst>
          </p:cNvPr>
          <p:cNvSpPr/>
          <p:nvPr userDrawn="1"/>
        </p:nvSpPr>
        <p:spPr>
          <a:xfrm>
            <a:off x="337061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7E63E6-59D2-B94E-B2C1-9ECD1A39DEA3}"/>
              </a:ext>
            </a:extLst>
          </p:cNvPr>
          <p:cNvSpPr/>
          <p:nvPr userDrawn="1"/>
        </p:nvSpPr>
        <p:spPr>
          <a:xfrm>
            <a:off x="519980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AD0A4-6EBE-D044-BD8D-9B595DF0734E}"/>
              </a:ext>
            </a:extLst>
          </p:cNvPr>
          <p:cNvSpPr/>
          <p:nvPr userDrawn="1"/>
        </p:nvSpPr>
        <p:spPr>
          <a:xfrm>
            <a:off x="702900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681471-F9D1-DA43-8FEC-B5400C838C4A}"/>
              </a:ext>
            </a:extLst>
          </p:cNvPr>
          <p:cNvSpPr/>
          <p:nvPr userDrawn="1"/>
        </p:nvSpPr>
        <p:spPr>
          <a:xfrm>
            <a:off x="885820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D6611-28DE-954F-AAAE-43AF78B04F68}"/>
              </a:ext>
            </a:extLst>
          </p:cNvPr>
          <p:cNvSpPr/>
          <p:nvPr userDrawn="1"/>
        </p:nvSpPr>
        <p:spPr>
          <a:xfrm>
            <a:off x="1068739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4BE2B-4691-6746-84C7-FBD23C5D9FA7}"/>
              </a:ext>
            </a:extLst>
          </p:cNvPr>
          <p:cNvSpPr/>
          <p:nvPr userDrawn="1"/>
        </p:nvSpPr>
        <p:spPr>
          <a:xfrm>
            <a:off x="1251659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80C11-329C-B241-BA13-E56CB0C66CA3}"/>
              </a:ext>
            </a:extLst>
          </p:cNvPr>
          <p:cNvSpPr/>
          <p:nvPr userDrawn="1"/>
        </p:nvSpPr>
        <p:spPr>
          <a:xfrm>
            <a:off x="1434578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76E7B5-C2B7-754C-9ABE-87F4684E5704}"/>
              </a:ext>
            </a:extLst>
          </p:cNvPr>
          <p:cNvSpPr/>
          <p:nvPr userDrawn="1"/>
        </p:nvSpPr>
        <p:spPr>
          <a:xfrm>
            <a:off x="1617498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716C3F-2DB8-684E-8C4D-3DCA2DAB6749}"/>
              </a:ext>
            </a:extLst>
          </p:cNvPr>
          <p:cNvSpPr/>
          <p:nvPr userDrawn="1"/>
        </p:nvSpPr>
        <p:spPr>
          <a:xfrm>
            <a:off x="1800418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F6D12F-7AE5-3740-86D9-FD30AF5F7465}"/>
              </a:ext>
            </a:extLst>
          </p:cNvPr>
          <p:cNvSpPr/>
          <p:nvPr userDrawn="1"/>
        </p:nvSpPr>
        <p:spPr>
          <a:xfrm>
            <a:off x="1983337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A24B82-BFDF-4346-B988-4F1B730B7C10}"/>
              </a:ext>
            </a:extLst>
          </p:cNvPr>
          <p:cNvSpPr/>
          <p:nvPr userDrawn="1"/>
        </p:nvSpPr>
        <p:spPr>
          <a:xfrm>
            <a:off x="2168245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B00749-6CA6-134F-B4FA-79C33F8FE159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A37395-721D-4649-BEAB-48E4C007A6A6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3BE235C-85C9-004F-9C4A-2E78414DBAF7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E99DD4-0D19-2E49-86FE-94E8B8C21C89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D279EB-BA0F-9041-94D0-BF08BD4AE5E4}"/>
              </a:ext>
            </a:extLst>
          </p:cNvPr>
          <p:cNvSpPr/>
          <p:nvPr userDrawn="1"/>
        </p:nvSpPr>
        <p:spPr>
          <a:xfrm rot="16200000">
            <a:off x="12003088" y="-1013836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D05B67-616B-F240-9B45-BB18B6602204}"/>
              </a:ext>
            </a:extLst>
          </p:cNvPr>
          <p:cNvSpPr/>
          <p:nvPr userDrawn="1"/>
        </p:nvSpPr>
        <p:spPr>
          <a:xfrm rot="16200000">
            <a:off x="12003088" y="-937636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E06F81-3F35-3F41-B4A2-1D01E33346AA}"/>
              </a:ext>
            </a:extLst>
          </p:cNvPr>
          <p:cNvSpPr/>
          <p:nvPr userDrawn="1"/>
        </p:nvSpPr>
        <p:spPr>
          <a:xfrm rot="16200000">
            <a:off x="12003088" y="-861436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BED741-030E-BC48-B99B-144E72A89002}"/>
              </a:ext>
            </a:extLst>
          </p:cNvPr>
          <p:cNvSpPr/>
          <p:nvPr userDrawn="1"/>
        </p:nvSpPr>
        <p:spPr>
          <a:xfrm rot="16200000">
            <a:off x="12003088" y="-7852366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7C9301-7C1A-9F44-9B07-95A19C79BF76}"/>
              </a:ext>
            </a:extLst>
          </p:cNvPr>
          <p:cNvSpPr/>
          <p:nvPr userDrawn="1"/>
        </p:nvSpPr>
        <p:spPr>
          <a:xfrm rot="16200000">
            <a:off x="12003088" y="-7090365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1699D1-1EA5-F44B-A7E5-F4E9C7DD65B2}"/>
              </a:ext>
            </a:extLst>
          </p:cNvPr>
          <p:cNvSpPr/>
          <p:nvPr userDrawn="1"/>
        </p:nvSpPr>
        <p:spPr>
          <a:xfrm rot="16200000">
            <a:off x="12003088" y="-6328364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A17D1-014D-224E-A7BC-27751461F1A2}"/>
              </a:ext>
            </a:extLst>
          </p:cNvPr>
          <p:cNvSpPr/>
          <p:nvPr userDrawn="1"/>
        </p:nvSpPr>
        <p:spPr>
          <a:xfrm rot="16200000">
            <a:off x="12003088" y="-5566363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473D5E-2DCC-824D-BE54-D1D33EE5B246}"/>
              </a:ext>
            </a:extLst>
          </p:cNvPr>
          <p:cNvSpPr/>
          <p:nvPr userDrawn="1"/>
        </p:nvSpPr>
        <p:spPr>
          <a:xfrm rot="16200000">
            <a:off x="12003088" y="-4804362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3C95BD-B158-F944-AFF1-05B013759F01}"/>
              </a:ext>
            </a:extLst>
          </p:cNvPr>
          <p:cNvSpPr/>
          <p:nvPr userDrawn="1"/>
        </p:nvSpPr>
        <p:spPr>
          <a:xfrm rot="16200000">
            <a:off x="12003088" y="-404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48E04B-D203-094E-ADA7-4A37420AA053}"/>
              </a:ext>
            </a:extLst>
          </p:cNvPr>
          <p:cNvSpPr/>
          <p:nvPr userDrawn="1"/>
        </p:nvSpPr>
        <p:spPr>
          <a:xfrm rot="16200000">
            <a:off x="12003088" y="-3280360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2C236A3-16B3-0F47-8CE2-C5F06229655C}"/>
              </a:ext>
            </a:extLst>
          </p:cNvPr>
          <p:cNvSpPr/>
          <p:nvPr userDrawn="1"/>
        </p:nvSpPr>
        <p:spPr>
          <a:xfrm rot="16200000">
            <a:off x="12003088" y="-251835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1FC399-E933-314E-B3AD-0B60BC555476}"/>
              </a:ext>
            </a:extLst>
          </p:cNvPr>
          <p:cNvSpPr/>
          <p:nvPr userDrawn="1"/>
        </p:nvSpPr>
        <p:spPr>
          <a:xfrm rot="16200000">
            <a:off x="12003088" y="-175635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25E8FD-52E1-2648-ACE0-8531931EF487}"/>
              </a:ext>
            </a:extLst>
          </p:cNvPr>
          <p:cNvSpPr/>
          <p:nvPr userDrawn="1"/>
        </p:nvSpPr>
        <p:spPr>
          <a:xfrm rot="16200000">
            <a:off x="12003088" y="-99435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57BA523-2765-4847-961A-F4465E895091}"/>
              </a:ext>
            </a:extLst>
          </p:cNvPr>
          <p:cNvSpPr/>
          <p:nvPr userDrawn="1"/>
        </p:nvSpPr>
        <p:spPr>
          <a:xfrm rot="16200000">
            <a:off x="12003088" y="-23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BEA8D-F16D-334C-A9E0-2FE699DEA53B}"/>
              </a:ext>
            </a:extLst>
          </p:cNvPr>
          <p:cNvCxnSpPr>
            <a:cxnSpLocks/>
          </p:cNvCxnSpPr>
          <p:nvPr userDrawn="1"/>
        </p:nvCxnSpPr>
        <p:spPr>
          <a:xfrm>
            <a:off x="1515291" y="0"/>
            <a:ext cx="0" cy="1371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D29511-596D-DB4A-B4D7-1B6D525AEDFC}"/>
              </a:ext>
            </a:extLst>
          </p:cNvPr>
          <p:cNvCxnSpPr>
            <a:cxnSpLocks/>
          </p:cNvCxnSpPr>
          <p:nvPr userDrawn="1"/>
        </p:nvCxnSpPr>
        <p:spPr>
          <a:xfrm>
            <a:off x="22855928" y="0"/>
            <a:ext cx="0" cy="13716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C2C59A-9653-F147-976A-152D54865DE4}"/>
              </a:ext>
            </a:extLst>
          </p:cNvPr>
          <p:cNvCxnSpPr>
            <a:cxnSpLocks/>
          </p:cNvCxnSpPr>
          <p:nvPr userDrawn="1"/>
        </p:nvCxnSpPr>
        <p:spPr>
          <a:xfrm>
            <a:off x="0" y="1489166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98A38A-F3F1-0846-A80C-9E14AF576A5E}"/>
              </a:ext>
            </a:extLst>
          </p:cNvPr>
          <p:cNvCxnSpPr>
            <a:cxnSpLocks/>
          </p:cNvCxnSpPr>
          <p:nvPr userDrawn="1"/>
        </p:nvCxnSpPr>
        <p:spPr>
          <a:xfrm>
            <a:off x="0" y="12170229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63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8C026D6-A454-D542-8AE0-17D2BA9CAD7A}"/>
              </a:ext>
            </a:extLst>
          </p:cNvPr>
          <p:cNvCxnSpPr>
            <a:cxnSpLocks/>
          </p:cNvCxnSpPr>
          <p:nvPr userDrawn="1"/>
        </p:nvCxnSpPr>
        <p:spPr>
          <a:xfrm>
            <a:off x="1388941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9C36EE-755A-C348-ADE5-8B17FB667531}"/>
              </a:ext>
            </a:extLst>
          </p:cNvPr>
          <p:cNvCxnSpPr>
            <a:cxnSpLocks/>
          </p:cNvCxnSpPr>
          <p:nvPr userDrawn="1"/>
        </p:nvCxnSpPr>
        <p:spPr>
          <a:xfrm>
            <a:off x="4997610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009C63-85A0-2F4B-BE23-A581B989BFB7}"/>
              </a:ext>
            </a:extLst>
          </p:cNvPr>
          <p:cNvCxnSpPr>
            <a:cxnSpLocks/>
          </p:cNvCxnSpPr>
          <p:nvPr userDrawn="1"/>
        </p:nvCxnSpPr>
        <p:spPr>
          <a:xfrm>
            <a:off x="8606279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E10AFC-F6FD-F44B-9A85-538422EEB00E}"/>
              </a:ext>
            </a:extLst>
          </p:cNvPr>
          <p:cNvCxnSpPr>
            <a:cxnSpLocks/>
          </p:cNvCxnSpPr>
          <p:nvPr userDrawn="1"/>
        </p:nvCxnSpPr>
        <p:spPr>
          <a:xfrm>
            <a:off x="12214948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805AB2-452F-0041-9E4B-C20BAD0DFB40}"/>
              </a:ext>
            </a:extLst>
          </p:cNvPr>
          <p:cNvCxnSpPr>
            <a:cxnSpLocks/>
          </p:cNvCxnSpPr>
          <p:nvPr userDrawn="1"/>
        </p:nvCxnSpPr>
        <p:spPr>
          <a:xfrm>
            <a:off x="23040953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3504C0-101D-A942-9AB4-F8867333C95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1630521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02025E-F506-704C-802F-99F9B826A5ED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1496297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5BB55E-876E-844F-AA0E-B4989293173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4623115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A8D16B-CBEA-8F41-9EB4-ACB9BCE4F6F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7749933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0870F-151D-9340-B941-6C02714B2FC1}"/>
              </a:ext>
            </a:extLst>
          </p:cNvPr>
          <p:cNvCxnSpPr>
            <a:cxnSpLocks/>
          </p:cNvCxnSpPr>
          <p:nvPr userDrawn="1"/>
        </p:nvCxnSpPr>
        <p:spPr>
          <a:xfrm>
            <a:off x="15823617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6E3D3D-3C55-464D-8F51-BC021F9DD8CA}"/>
              </a:ext>
            </a:extLst>
          </p:cNvPr>
          <p:cNvCxnSpPr>
            <a:cxnSpLocks/>
          </p:cNvCxnSpPr>
          <p:nvPr userDrawn="1"/>
        </p:nvCxnSpPr>
        <p:spPr>
          <a:xfrm>
            <a:off x="19432286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5700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8941" y="3763943"/>
            <a:ext cx="21652012" cy="3140788"/>
            <a:chOff x="1388941" y="3056020"/>
            <a:chExt cx="21652012" cy="314078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140788"/>
              <a:chOff x="1388941" y="3056018"/>
              <a:chExt cx="21652012" cy="9434885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380453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8941" y="6178688"/>
              <a:ext cx="21652012" cy="4151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88941" y="8399854"/>
            <a:ext cx="21656928" cy="3140787"/>
            <a:chOff x="1388941" y="7190486"/>
            <a:chExt cx="21656928" cy="314078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68AC315-6C52-294E-8F17-BBE50EC4CBA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9812" y="-3615468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110450"/>
                <a:ext cx="0" cy="9380453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8941" y="10317304"/>
              <a:ext cx="21574104" cy="0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0519898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0087" y="4855324"/>
            <a:ext cx="21660866" cy="3285786"/>
            <a:chOff x="1380087" y="3056020"/>
            <a:chExt cx="21660866" cy="328578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285786"/>
              <a:chOff x="1388941" y="3056018"/>
              <a:chExt cx="21652012" cy="9870457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870457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86041" y="-4623115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51137" y="8016397"/>
            <a:ext cx="21694732" cy="3140787"/>
            <a:chOff x="1351137" y="7190486"/>
            <a:chExt cx="21694732" cy="314078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546022"/>
                <a:ext cx="0" cy="8944881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51137" y="10317304"/>
              <a:ext cx="21689816" cy="13969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145045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457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9087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0987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4740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  <a:latin typeface="LKN Sans" panose="02000503040000020003" pitchFamily="2" charset="0"/>
              </a:defRPr>
            </a:lvl1pPr>
          </a:lstStyle>
          <a:p>
            <a:fld id="{64800920-F681-634B-B5A0-62F0B9073C06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  <a:latin typeface="LKN Sans" panose="02000503040000020003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  <a:latin typeface="LKN Sans" panose="02000503040000020003" pitchFamily="2" charset="0"/>
              </a:defRPr>
            </a:lvl1pPr>
          </a:lstStyle>
          <a:p>
            <a:fld id="{9386954D-29FB-504B-A61A-AC325EBF369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3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  <p:sldLayoutId id="2147483804" r:id="rId17"/>
    <p:sldLayoutId id="2147483805" r:id="rId18"/>
    <p:sldLayoutId id="2147483806" r:id="rId19"/>
    <p:sldLayoutId id="2147483807" r:id="rId20"/>
    <p:sldLayoutId id="2147483808" r:id="rId21"/>
    <p:sldLayoutId id="2147483809" r:id="rId22"/>
    <p:sldLayoutId id="2147483810" r:id="rId23"/>
    <p:sldLayoutId id="2147483811" r:id="rId24"/>
    <p:sldLayoutId id="2147483812" r:id="rId2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LKN Sans" panose="02000503040000020003" pitchFamily="2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36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712C57-ED3B-BE40-8E57-DD3E1F09C534}"/>
              </a:ext>
            </a:extLst>
          </p:cNvPr>
          <p:cNvSpPr/>
          <p:nvPr/>
        </p:nvSpPr>
        <p:spPr>
          <a:xfrm>
            <a:off x="0" y="-2"/>
            <a:ext cx="24387175" cy="13716001"/>
          </a:xfrm>
          <a:prstGeom prst="rect">
            <a:avLst/>
          </a:prstGeom>
          <a:solidFill>
            <a:srgbClr val="FC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3056F7-D434-A141-AAB1-8DE5D2CA3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683983"/>
              </p:ext>
            </p:extLst>
          </p:nvPr>
        </p:nvGraphicFramePr>
        <p:xfrm>
          <a:off x="318976" y="399207"/>
          <a:ext cx="23710606" cy="14381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2224">
                  <a:extLst>
                    <a:ext uri="{9D8B030D-6E8A-4147-A177-3AD203B41FA5}">
                      <a16:colId xmlns:a16="http://schemas.microsoft.com/office/drawing/2014/main" val="65976605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816237938"/>
                    </a:ext>
                  </a:extLst>
                </a:gridCol>
                <a:gridCol w="2030026">
                  <a:extLst>
                    <a:ext uri="{9D8B030D-6E8A-4147-A177-3AD203B41FA5}">
                      <a16:colId xmlns:a16="http://schemas.microsoft.com/office/drawing/2014/main" val="3816242131"/>
                    </a:ext>
                  </a:extLst>
                </a:gridCol>
                <a:gridCol w="3709189">
                  <a:extLst>
                    <a:ext uri="{9D8B030D-6E8A-4147-A177-3AD203B41FA5}">
                      <a16:colId xmlns:a16="http://schemas.microsoft.com/office/drawing/2014/main" val="564977127"/>
                    </a:ext>
                  </a:extLst>
                </a:gridCol>
                <a:gridCol w="5716185">
                  <a:extLst>
                    <a:ext uri="{9D8B030D-6E8A-4147-A177-3AD203B41FA5}">
                      <a16:colId xmlns:a16="http://schemas.microsoft.com/office/drawing/2014/main" val="2144065934"/>
                    </a:ext>
                  </a:extLst>
                </a:gridCol>
                <a:gridCol w="2319889">
                  <a:extLst>
                    <a:ext uri="{9D8B030D-6E8A-4147-A177-3AD203B41FA5}">
                      <a16:colId xmlns:a16="http://schemas.microsoft.com/office/drawing/2014/main" val="3330416740"/>
                    </a:ext>
                  </a:extLst>
                </a:gridCol>
                <a:gridCol w="1910401">
                  <a:extLst>
                    <a:ext uri="{9D8B030D-6E8A-4147-A177-3AD203B41FA5}">
                      <a16:colId xmlns:a16="http://schemas.microsoft.com/office/drawing/2014/main" val="586967598"/>
                    </a:ext>
                  </a:extLst>
                </a:gridCol>
                <a:gridCol w="1689092">
                  <a:extLst>
                    <a:ext uri="{9D8B030D-6E8A-4147-A177-3AD203B41FA5}">
                      <a16:colId xmlns:a16="http://schemas.microsoft.com/office/drawing/2014/main" val="2683734392"/>
                    </a:ext>
                  </a:extLst>
                </a:gridCol>
              </a:tblGrid>
              <a:tr h="591475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2000" b="0">
                          <a:solidFill>
                            <a:srgbClr val="2D65BC"/>
                          </a:solidFill>
                          <a:latin typeface="Community"/>
                        </a:rPr>
                        <a:t>Tâche</a:t>
                      </a:r>
                    </a:p>
                  </a:txBody>
                  <a:tcPr marB="18288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2000" b="0">
                          <a:solidFill>
                            <a:srgbClr val="2D65BC"/>
                          </a:solidFill>
                          <a:latin typeface="Community"/>
                        </a:rPr>
                        <a:t>Service/ Propriétaire</a:t>
                      </a:r>
                    </a:p>
                  </a:txBody>
                  <a:tcPr marL="457200" marR="182880" marB="18288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-FR" sz="2000" b="0" dirty="0">
                          <a:solidFill>
                            <a:srgbClr val="2D65BC"/>
                          </a:solidFill>
                          <a:latin typeface="Community"/>
                        </a:rPr>
                        <a:t>Étape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-FR" sz="2000" b="0">
                          <a:solidFill>
                            <a:srgbClr val="2D65BC"/>
                          </a:solidFill>
                          <a:latin typeface="Community"/>
                        </a:rPr>
                        <a:t>Description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-FR" sz="2000" b="0">
                          <a:solidFill>
                            <a:srgbClr val="2D65BC"/>
                          </a:solidFill>
                          <a:latin typeface="Community"/>
                        </a:rPr>
                        <a:t>Objectif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-FR" sz="2000" b="0" dirty="0">
                          <a:solidFill>
                            <a:srgbClr val="2D65BC"/>
                          </a:solidFill>
                          <a:latin typeface="Community"/>
                        </a:rPr>
                        <a:t>Date de début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2000" b="0">
                          <a:solidFill>
                            <a:srgbClr val="2D65BC"/>
                          </a:solidFill>
                          <a:latin typeface="Community"/>
                        </a:rPr>
                        <a:t>Date de fin 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2000" b="0">
                          <a:solidFill>
                            <a:srgbClr val="2D65BC"/>
                          </a:solidFill>
                          <a:latin typeface="Community"/>
                        </a:rPr>
                        <a:t>Statut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37267"/>
                  </a:ext>
                </a:extLst>
              </a:tr>
              <a:tr h="591475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>
                          <a:solidFill>
                            <a:schemeClr val="tx1"/>
                          </a:solidFill>
                          <a:latin typeface="Community"/>
                          <a:cs typeface="Arial"/>
                        </a:rPr>
                        <a:t>Identifier les principaux intervenants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Pré-lancement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Identifier les principaux intervenants et partenaires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Identifier les ambassadeurs pour le lancement et la communication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173710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Travailler avec l’équipe de communication interne et définir un plan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Pré-lancement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Concevoir un plan de communication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Faire connaître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796898"/>
                  </a:ext>
                </a:extLst>
              </a:tr>
              <a:tr h="591475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Attribuer les sous-administrateurs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Pré-lancement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Attribuer les rôles de sous-administrateur sur la plateforme LIL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Encourager les managers à suggérer des cours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494220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Lancer la campagne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Pré-lancement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Lancer des campagnes autour de LIL via l’intranet, des e-mails, etc. 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Faire connaître le projet/Créer une attente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1828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1828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989588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Inviter les apprenants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Pré-lancement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Inviter les apprenants à utiliser la plateforme LIL en leur envoyant la procédure de connexion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Faire connaître le projet/Créer une attente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023930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Envoyer l’e-mail/la newsletter du promoteur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Lancement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Demander au PDG ou autre intervenant haut placé d’envoyer un e-mail annonçant le lancement de LIL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Faire connaître le projet/Promouvoir la formation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920213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Publier des bannières/annonces sur l’intranet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Lancement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Faire connaître/Éduquer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620741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Demander aux ambassadeurs LinkedIn Learning  de communiquer sur leurs canaux internes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Lancement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Demander aux ambassadeurs/influenceurs LIL de communiquer sur leurs propres canaux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Faire connaître/Inspirer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289863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Suggérer des cours aux apprenants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Lancement +</a:t>
                      </a:r>
                      <a:br>
                        <a:rPr lang="en-US" sz="1500" b="1" i="0" u="none" strike="noStrike" noProof="0" dirty="0">
                          <a:latin typeface="Community Semibold" panose="02000303040000020003" pitchFamily="2" charset="0"/>
                        </a:rPr>
                      </a:b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Post-lancement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Suggérer des cours et des cursus d’apprentissage aux apprenants pour les encourager à découvrir LIL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Éduquer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356912"/>
                  </a:ext>
                </a:extLst>
              </a:tr>
              <a:tr h="1005960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Encourager les apprenants et les managers à définir des objectifs d’apprentissage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Post-lancement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Encourager les apprenants à se fixer des objectifs et demander aux managers d’aborder la formation durant les entretiens d’évaluation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Éduquer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300163"/>
                  </a:ext>
                </a:extLst>
              </a:tr>
              <a:tr h="1005960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Campagne d’engagement N°1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Post-lancement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Exemple : mener des campagnes « Apprenant du mois » avec des portraits de super-apprenants sur LinkedIn Learning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Inspirer/Promouvoir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715663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Campagne d’engagement N°2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Post-lancement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Exemple : lancer une initiative sociale « Se former en soutenant une cause »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Inspirer/Booster l’adoption 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087781"/>
                  </a:ext>
                </a:extLst>
              </a:tr>
              <a:tr h="591474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Campagne d’engagement N°3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Post-lancement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Exemple : campagne thématique autour de la nouvelle année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Inspirer/Booster l’adoption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0345314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Mesurer le succès du lancement à l’aide des fonctions de rapports et de sondages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1" i="0" u="none" strike="noStrike">
                          <a:latin typeface="Community Semibold" panose="02000303040000020003" pitchFamily="2" charset="0"/>
                        </a:rPr>
                        <a:t>En cours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Consulter régulièrement les statistiques, télécharger les rapports et réaliser des sondages auprès des apprenants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1500" b="0" i="0" u="none" strike="noStrike">
                          <a:latin typeface="Community"/>
                        </a:rPr>
                        <a:t>Comprendre l’efficacité des techniques de promotion, valider le ROI et affiner sa stratégie.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6630946"/>
                  </a:ext>
                </a:extLst>
              </a:tr>
            </a:tbl>
          </a:graphicData>
        </a:graphic>
      </p:graphicFrame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8DBB9186-5C4C-174C-9B14-1530ED9CC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3" y="12791591"/>
            <a:ext cx="3252116" cy="4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66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15="http://schemas.microsoft.com/office/drawing/2012/chart" xmlns:c="http://schemas.openxmlformats.org/drawingml/2006/chart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A368A1-538E-4E5B-A25A-76F0BC48C9A7}">
  <ds:schemaRefs>
    <ds:schemaRef ds:uri="230e9df3-be65-4c73-a93b-d1236ebd677e"/>
    <ds:schemaRef ds:uri="4bedc025-4c35-4331-83d0-07b2d7444e96"/>
    <ds:schemaRef ds:uri="59bb7149-415f-4d32-9240-8c8adac475b9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</TotalTime>
  <Words>371</Words>
  <Application>Microsoft Macintosh PowerPoint</Application>
  <PresentationFormat>Personnalisé</PresentationFormat>
  <Paragraphs>64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Community</vt:lpstr>
      <vt:lpstr>Community Semibold</vt:lpstr>
      <vt:lpstr>LKN Sans</vt:lpstr>
      <vt:lpstr>LKN Sans Light</vt:lpstr>
      <vt:lpstr>1_Office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Wendy Savin</cp:lastModifiedBy>
  <cp:revision>45</cp:revision>
  <cp:lastPrinted>2019-03-04T21:05:23Z</cp:lastPrinted>
  <dcterms:created xsi:type="dcterms:W3CDTF">2018-10-18T20:47:17Z</dcterms:created>
  <dcterms:modified xsi:type="dcterms:W3CDTF">2021-08-25T21:40:18Z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